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56" r:id="rId2"/>
    <p:sldId id="257" r:id="rId3"/>
    <p:sldId id="258" r:id="rId4"/>
    <p:sldId id="259" r:id="rId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autoAdjust="0"/>
    <p:restoredTop sz="94694" autoAdjust="0"/>
  </p:normalViewPr>
  <p:slideViewPr>
    <p:cSldViewPr snapToGrid="0" snapToObjects="1">
      <p:cViewPr varScale="1">
        <p:scale>
          <a:sx n="161" d="100"/>
          <a:sy n="161" d="100"/>
        </p:scale>
        <p:origin x="776" y="20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 did work on structural diversity of molecules for biotech applications, wrote and executed algorithmic trading strategies for Banc of America securities (a division of Bank of America). He is now concentrating on data science, machine learning, AI and analytics consulting and teaching. His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 arounds. The goal is to show how to appreciate data science as street fighting statistics.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11/6/22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Fit to Finish Modeling</a:t>
            </a:r>
          </a:p>
        </p:txBody>
      </p:sp>
      <p:sp>
        <p:nvSpPr>
          <p:cNvPr id="3" name="Subtitle 2"/>
          <p:cNvSpPr>
            <a:spLocks noGrp="1"/>
          </p:cNvSpPr>
          <p:nvPr>
            <p:ph type="subTitle" idx="1"/>
          </p:nvPr>
        </p:nvSpPr>
        <p:spPr>
          <a:xfrm>
            <a:off x="1371600" y="2914650"/>
            <a:ext cx="6400800" cy="1314450"/>
          </a:xfrm>
        </p:spPr>
        <p:txBody>
          <a:bodyPr/>
          <a:lstStyle/>
          <a:p>
            <a:pPr marL="0" lvl="0" indent="0">
              <a:buNone/>
            </a:pPr>
            <a:br/>
            <a:br/>
            <a:r>
              <a:t>John Mount, Win Vector LLC</a:t>
            </a:r>
          </a:p>
        </p:txBody>
      </p:sp>
      <p:sp>
        <p:nvSpPr>
          <p:cNvPr id="4" name="Date Placeholder 3"/>
          <p:cNvSpPr>
            <a:spLocks noGrp="1"/>
          </p:cNvSpPr>
          <p:nvPr>
            <p:ph type="dt" sz="half" idx="10"/>
          </p:nvPr>
        </p:nvSpPr>
        <p:spPr/>
        <p:txBody>
          <a:bodyPr/>
          <a:lstStyle/>
          <a:p>
            <a:pPr marL="0" lvl="0" indent="0">
              <a:buNone/>
            </a:pPr>
            <a:r>
              <a:t>11/9/22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Introduction</a:t>
            </a:r>
          </a:p>
        </p:txBody>
      </p:sp>
      <p:sp>
        <p:nvSpPr>
          <p:cNvPr id="4" name="Text Placeholder 3"/>
          <p:cNvSpPr>
            <a:spLocks noGrp="1"/>
          </p:cNvSpPr>
          <p:nvPr>
            <p:ph type="body" sz="half" idx="2"/>
          </p:nvPr>
        </p:nvSpPr>
        <p:spPr/>
        <p:txBody>
          <a:bodyPr/>
          <a:lstStyle/>
          <a:p>
            <a:pPr marL="0" lvl="0" indent="0">
              <a:buNone/>
            </a:pPr>
            <a:r>
              <a:t>Dr. John Mount is a Principal Consultant at Win Vector LLC. John has a Ph.D in computer science from Carnegie Mellon University, using probabilistic methods to prove convergence rates of Markov chains in optimization and sampling applications.</a:t>
            </a:r>
          </a:p>
          <a:p>
            <a:pPr lvl="0"/>
            <a:r>
              <a:t>Co-author </a:t>
            </a:r>
            <a:r>
              <a:rPr i="1"/>
              <a:t>Practical Data Science with R</a:t>
            </a:r>
          </a:p>
          <a:p>
            <a:pPr lvl="0"/>
            <a:r>
              <a:t>Co-author of several R packages</a:t>
            </a:r>
          </a:p>
          <a:p>
            <a:pPr lvl="1"/>
            <a:r>
              <a:t>vtreat</a:t>
            </a:r>
          </a:p>
          <a:p>
            <a:pPr lvl="1"/>
            <a:r>
              <a:t>wrapr</a:t>
            </a:r>
          </a:p>
          <a:p>
            <a:pPr lvl="1"/>
            <a:r>
              <a:t>cdata</a:t>
            </a:r>
          </a:p>
          <a:p>
            <a:pPr lvl="1"/>
            <a:r>
              <a:t>WVPlots</a:t>
            </a:r>
          </a:p>
          <a:p>
            <a:pPr lvl="0"/>
            <a:r>
              <a:t>Co-auhtor of serval Python data science packages</a:t>
            </a:r>
          </a:p>
          <a:p>
            <a:pPr lvl="1"/>
            <a:r>
              <a:t>vtreat</a:t>
            </a:r>
          </a:p>
          <a:p>
            <a:pPr lvl="1"/>
            <a:r>
              <a:t>data_algebra</a:t>
            </a:r>
          </a:p>
          <a:p>
            <a:pPr lvl="1"/>
            <a:r>
              <a:t>wvpy</a:t>
            </a:r>
          </a:p>
        </p:txBody>
      </p:sp>
      <p:pic>
        <p:nvPicPr>
          <p:cNvPr id="3" name="Picture 1" descr="cc757-newimage-2.png"/>
          <p:cNvPicPr>
            <a:picLocks noGrp="1" noChangeAspect="1"/>
          </p:cNvPicPr>
          <p:nvPr/>
        </p:nvPicPr>
        <p:blipFill>
          <a:blip r:embed="rId3"/>
          <a:stretch>
            <a:fillRect/>
          </a:stretch>
        </p:blipFill>
        <p:spPr bwMode="auto">
          <a:xfrm>
            <a:off x="3683000" y="203200"/>
            <a:ext cx="4876800" cy="4381500"/>
          </a:xfrm>
          <a:prstGeom prst="rect">
            <a:avLst/>
          </a:prstGeom>
          <a:noFill/>
          <a:ln w="9525">
            <a:noFill/>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Fit to Finish Modeling</a:t>
            </a:r>
          </a:p>
        </p:txBody>
      </p:sp>
      <p:sp>
        <p:nvSpPr>
          <p:cNvPr id="3" name="Content Placeholder 2"/>
          <p:cNvSpPr>
            <a:spLocks noGrp="1"/>
          </p:cNvSpPr>
          <p:nvPr>
            <p:ph idx="1"/>
          </p:nvPr>
        </p:nvSpPr>
        <p:spPr/>
        <p:txBody>
          <a:bodyPr/>
          <a:lstStyle/>
          <a:p>
            <a:pPr marL="0" lvl="0" indent="0">
              <a:buNone/>
            </a:pPr>
            <a:r>
              <a:t>There is a tension between statistics and data science.</a:t>
            </a:r>
          </a:p>
          <a:p>
            <a:pPr lvl="0"/>
            <a:r>
              <a:t>Statistics emphasizes on model identification and inference.</a:t>
            </a:r>
          </a:p>
          <a:p>
            <a:pPr lvl="0"/>
            <a:r>
              <a:t>Data Science emphasizes quality of model predictions.</a:t>
            </a:r>
          </a:p>
          <a:p>
            <a:pPr marL="0" lvl="0" indent="0">
              <a:buNone/>
            </a:pPr>
            <a:r>
              <a:t>Either field can be made to look bad by judging it in terms of the other’s concerns.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This Talk</a:t>
            </a:r>
          </a:p>
        </p:txBody>
      </p:sp>
      <p:sp>
        <p:nvSpPr>
          <p:cNvPr id="3" name="Content Placeholder 2"/>
          <p:cNvSpPr>
            <a:spLocks noGrp="1"/>
          </p:cNvSpPr>
          <p:nvPr>
            <p:ph idx="1"/>
          </p:nvPr>
        </p:nvSpPr>
        <p:spPr/>
        <p:txBody>
          <a:bodyPr/>
          <a:lstStyle/>
          <a:p>
            <a:pPr marL="0" lvl="0" indent="0">
              <a:buNone/>
            </a:pPr>
            <a:r>
              <a:t>In this talk I’ll discuss predictive modeling and some classic “bugbears”:</a:t>
            </a:r>
          </a:p>
          <a:p>
            <a:pPr lvl="0"/>
            <a:r>
              <a:t>co-linear variables</a:t>
            </a:r>
          </a:p>
          <a:p>
            <a:pPr lvl="0"/>
            <a:r>
              <a:t>unbalanced classification classes</a:t>
            </a:r>
          </a:p>
          <a:p>
            <a:pPr lvl="0"/>
            <a:r>
              <a:t>homoskedastic errors</a:t>
            </a:r>
          </a:p>
          <a:p>
            <a:pPr marL="0" lvl="0" indent="0">
              <a:buNone/>
            </a:pPr>
            <a:r>
              <a:t>This is a chance to review some “street fighting statistics in 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385</Words>
  <Application>Microsoft Macintosh PowerPoint</Application>
  <PresentationFormat>On-screen Show (16:9)</PresentationFormat>
  <Paragraphs>30</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Fit to Finish Modeling</vt:lpstr>
      <vt:lpstr>Introduction</vt:lpstr>
      <vt:lpstr>Fit to Finish Modeling</vt:lpstr>
      <vt:lpstr>This Talk</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 to Finish Modeling</dc:title>
  <dc:creator>John Mount, Win Vector LLC</dc:creator>
  <cp:keywords/>
  <cp:lastModifiedBy>John Mount mzlabs</cp:lastModifiedBy>
  <cp:revision>1</cp:revision>
  <dcterms:created xsi:type="dcterms:W3CDTF">2022-11-06T19:18:43Z</dcterms:created>
  <dcterms:modified xsi:type="dcterms:W3CDTF">2022-11-06T19:19:20Z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